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1" name="Shape 61"/>
          <p:cNvGrpSpPr/>
          <p:nvPr/>
        </p:nvGrpSpPr>
        <p:grpSpPr>
          <a:xfrm>
            <a:off y="1000670" x="-11"/>
            <a:ext cy="3087224" cx="7314320"/>
            <a:chOff y="1378676" x="-11"/>
            <a:chExt cy="4116299" cx="7314320"/>
          </a:xfrm>
        </p:grpSpPr>
        <p:sp>
          <p:nvSpPr>
            <p:cNvPr id="62" name="Shape 62"/>
            <p:cNvSpPr/>
            <p:nvPr/>
          </p:nvSpPr>
          <p:spPr>
            <a:xfrm flipH="1">
              <a:off y="1378676" x="-11"/>
              <a:ext cy="4116299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y="1378676" x="187809"/>
              <a:ext cy="4116299" cx="71264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y="1699932" x="685800"/>
            <a:ext cy="1000499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y="2700338" x="685800"/>
            <a:ext cy="675299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4622075" x="8425675"/>
            <a:ext cy="5214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8" name="Shape 68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69" name="Shape 69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y="4622075" x="8425675"/>
            <a:ext cy="5214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1278513" x="456245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y="1278513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78" name="Shape 78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y="4622075" x="8425675"/>
            <a:ext cy="5214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83" name="Shape 83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84" name="Shape 84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y="4622075" x="8425675"/>
            <a:ext cy="5214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/>
        </p:nvSpPr>
        <p:spPr>
          <a:xfrm flipH="1">
            <a:off y="4623760" x="8964665"/>
            <a:ext cy="521400" cx="1878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y="4623760" x="3866777"/>
            <a:ext cy="521400" cx="50979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623760" x="3866812"/>
            <a:ext cy="521400" cx="50979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y="4622075" x="8425675"/>
            <a:ext cy="5214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y="4622075" x="8425675"/>
            <a:ext cy="5214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-70" x="33867"/>
            <a:ext cy="2107677" cx="3409812"/>
            <a:chOff y="1493" x="0"/>
            <a:chExt cy="2810236" cx="3409812"/>
          </a:xfrm>
        </p:grpSpPr>
        <p:cxnSp>
          <p:nvCxnSpPr>
            <p:cNvPr id="6" name="Shape 6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y="3035893" x="5734187"/>
            <a:ext cy="2107677" cx="3409812"/>
            <a:chOff y="1493" x="0"/>
            <a:chExt cy="2810236" cx="3409812"/>
          </a:xfrm>
        </p:grpSpPr>
        <p:cxnSp>
          <p:nvCxnSpPr>
            <p:cNvPr id="34" name="Shape 34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y="4622075" x="8425675"/>
            <a:ext cy="5214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y="1699932" x="685800"/>
            <a:ext cy="1000499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Imperialism Project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y="2813863" x="886650"/>
            <a:ext cy="675299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John Wilkes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Period 6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/>
              <a:t>Focus Question 2: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535353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sz="1400" lang="en">
                <a:solidFill>
                  <a:srgbClr val="535353"/>
                </a:solidFill>
              </a:rPr>
              <a:t>Was declaring war against Spain justified? (Spanish American War)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Yes, I believe the United States should have declared war against Spain.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Evidence/Reasons: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en"/>
              <a:t>Reason #1 to back up your position found from credible sources.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en"/>
              <a:t>Reason #2 to back up your position found from credible sources.</a:t>
            </a: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arenR"/>
            </a:pPr>
            <a:r>
              <a:rPr lang="en"/>
              <a:t>Reason #3 to back up your position found from credible sources.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(Note: To satisfy research criteria, you must have at least three pieces of evidence to back up your position from credible sources.)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Works Cited </a:t>
            </a:r>
            <a:r>
              <a:rPr sz="1400" lang="en"/>
              <a:t>(Minimum 2 sources from credible sources found on internet)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 Cited</a:t>
            </a:r>
          </a:p>
          <a:p>
            <a:pPr rtl="0" lvl="0" indent="-342900" marL="3556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Dunfee, Steven "Bats." </a:t>
            </a:r>
            <a:r>
              <a:rPr sz="1400"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Bats.com</a:t>
            </a:r>
            <a:r>
              <a:rPr sz="1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University of Bats, 8 Sept. 2000. Web. 10 July 2013. www.batlife.org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